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5" r:id="rId5"/>
    <p:sldId id="284" r:id="rId6"/>
    <p:sldId id="285" r:id="rId7"/>
    <p:sldId id="286" r:id="rId8"/>
    <p:sldId id="287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124E5A-1069-467D-B006-45604642CDF4}" v="8" dt="2022-12-12T18:10:36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5B9A2786-1DE2-4FF7-8BC5-B0963AE7ADE8}"/>
    <pc:docChg chg="custSel modSld replTag delTag">
      <pc:chgData name="Mel Houseman" userId="7d6e233f-1289-4a6a-9205-ee3f8642932a" providerId="ADAL" clId="{5B9A2786-1DE2-4FF7-8BC5-B0963AE7ADE8}" dt="2022-12-13T16:53:04.782" v="4" actId="108"/>
      <pc:docMkLst>
        <pc:docMk/>
      </pc:docMkLst>
      <pc:sldChg chg="modSp mod replTag delTag">
        <pc:chgData name="Mel Houseman" userId="7d6e233f-1289-4a6a-9205-ee3f8642932a" providerId="ADAL" clId="{5B9A2786-1DE2-4FF7-8BC5-B0963AE7ADE8}" dt="2022-12-13T16:53:04.782" v="4" actId="108"/>
        <pc:sldMkLst>
          <pc:docMk/>
          <pc:sldMk cId="584974174" sldId="275"/>
        </pc:sldMkLst>
        <pc:spChg chg="mod">
          <ac:chgData name="Mel Houseman" userId="7d6e233f-1289-4a6a-9205-ee3f8642932a" providerId="ADAL" clId="{5B9A2786-1DE2-4FF7-8BC5-B0963AE7ADE8}" dt="2022-12-13T16:53:04.782" v="4" actId="108"/>
          <ac:spMkLst>
            <pc:docMk/>
            <pc:sldMk cId="584974174" sldId="275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4BE1D706-F09A-4150-99EB-7092FFD09CDD}"/>
    <pc:docChg chg="delSld modSld">
      <pc:chgData name="Sue Cromhout" userId="dc64cbbc-055f-4f50-b085-8a072fc338ca" providerId="ADAL" clId="{4BE1D706-F09A-4150-99EB-7092FFD09CDD}" dt="2022-11-24T10:32:43.133" v="12" actId="47"/>
      <pc:docMkLst>
        <pc:docMk/>
      </pc:docMkLst>
      <pc:sldChg chg="modSp mod">
        <pc:chgData name="Sue Cromhout" userId="dc64cbbc-055f-4f50-b085-8a072fc338ca" providerId="ADAL" clId="{4BE1D706-F09A-4150-99EB-7092FFD09CDD}" dt="2022-11-24T10:31:26.714" v="5" actId="20577"/>
        <pc:sldMkLst>
          <pc:docMk/>
          <pc:sldMk cId="1148643050" sldId="267"/>
        </pc:sldMkLst>
        <pc:spChg chg="mod">
          <ac:chgData name="Sue Cromhout" userId="dc64cbbc-055f-4f50-b085-8a072fc338ca" providerId="ADAL" clId="{4BE1D706-F09A-4150-99EB-7092FFD09CDD}" dt="2022-11-24T10:31:26.714" v="5" actId="20577"/>
          <ac:spMkLst>
            <pc:docMk/>
            <pc:sldMk cId="1148643050" sldId="267"/>
            <ac:spMk id="5" creationId="{E57C3FAB-1BC2-B6D9-A4CC-6B92DCEE5C7B}"/>
          </ac:spMkLst>
        </pc:spChg>
      </pc:sldChg>
      <pc:sldChg chg="modSp mod">
        <pc:chgData name="Sue Cromhout" userId="dc64cbbc-055f-4f50-b085-8a072fc338ca" providerId="ADAL" clId="{4BE1D706-F09A-4150-99EB-7092FFD09CDD}" dt="2022-11-24T10:32:29.808" v="11" actId="11"/>
        <pc:sldMkLst>
          <pc:docMk/>
          <pc:sldMk cId="3421327502" sldId="270"/>
        </pc:sldMkLst>
        <pc:spChg chg="mod">
          <ac:chgData name="Sue Cromhout" userId="dc64cbbc-055f-4f50-b085-8a072fc338ca" providerId="ADAL" clId="{4BE1D706-F09A-4150-99EB-7092FFD09CDD}" dt="2022-11-24T10:32:29.808" v="11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4BE1D706-F09A-4150-99EB-7092FFD09CDD}" dt="2022-11-24T10:30:14.984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4BE1D706-F09A-4150-99EB-7092FFD09CDD}" dt="2022-11-24T10:30:14.984" v="4" actId="20577"/>
          <ac:spMkLst>
            <pc:docMk/>
            <pc:sldMk cId="4024235504" sldId="273"/>
            <ac:spMk id="4" creationId="{1405546F-2388-F782-71F5-578A32F62273}"/>
          </ac:spMkLst>
        </pc:spChg>
      </pc:sldChg>
      <pc:sldChg chg="del">
        <pc:chgData name="Sue Cromhout" userId="dc64cbbc-055f-4f50-b085-8a072fc338ca" providerId="ADAL" clId="{4BE1D706-F09A-4150-99EB-7092FFD09CDD}" dt="2022-11-24T10:32:43.133" v="12" actId="47"/>
        <pc:sldMkLst>
          <pc:docMk/>
          <pc:sldMk cId="3887012001" sldId="275"/>
        </pc:sldMkLst>
      </pc:sldChg>
    </pc:docChg>
  </pc:docChgLst>
  <pc:docChgLst>
    <pc:chgData name="Sue Cromhout" userId="dc64cbbc-055f-4f50-b085-8a072fc338ca" providerId="ADAL" clId="{27CFE7BB-388F-4E61-871B-981430DF39F3}"/>
    <pc:docChg chg="undo custSel addSld modSld">
      <pc:chgData name="Sue Cromhout" userId="dc64cbbc-055f-4f50-b085-8a072fc338ca" providerId="ADAL" clId="{27CFE7BB-388F-4E61-871B-981430DF39F3}" dt="2022-11-24T10:24:44.609" v="192" actId="1076"/>
      <pc:docMkLst>
        <pc:docMk/>
      </pc:docMkLst>
      <pc:sldChg chg="modSp mod">
        <pc:chgData name="Sue Cromhout" userId="dc64cbbc-055f-4f50-b085-8a072fc338ca" providerId="ADAL" clId="{27CFE7BB-388F-4E61-871B-981430DF39F3}" dt="2022-11-24T09:46:14.939" v="2" actId="20577"/>
        <pc:sldMkLst>
          <pc:docMk/>
          <pc:sldMk cId="3282449821" sldId="265"/>
        </pc:sldMkLst>
        <pc:spChg chg="mod">
          <ac:chgData name="Sue Cromhout" userId="dc64cbbc-055f-4f50-b085-8a072fc338ca" providerId="ADAL" clId="{27CFE7BB-388F-4E61-871B-981430DF39F3}" dt="2022-11-24T09:46:14.939" v="2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27CFE7BB-388F-4E61-871B-981430DF39F3}" dt="2022-11-24T09:46:10.544" v="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27CFE7BB-388F-4E61-871B-981430DF39F3}" dt="2022-11-24T09:57:10.164" v="37" actId="1076"/>
        <pc:sldMkLst>
          <pc:docMk/>
          <pc:sldMk cId="2981958359" sldId="266"/>
        </pc:sldMkLst>
        <pc:spChg chg="mod">
          <ac:chgData name="Sue Cromhout" userId="dc64cbbc-055f-4f50-b085-8a072fc338ca" providerId="ADAL" clId="{27CFE7BB-388F-4E61-871B-981430DF39F3}" dt="2022-11-24T09:47:48.696" v="3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09:56:49.425" v="33" actId="14100"/>
          <ac:spMkLst>
            <pc:docMk/>
            <pc:sldMk cId="2981958359" sldId="266"/>
            <ac:spMk id="3" creationId="{3301EC55-8B1A-448D-9867-33F7F6822F75}"/>
          </ac:spMkLst>
        </pc:spChg>
        <pc:spChg chg="add mod ord">
          <ac:chgData name="Sue Cromhout" userId="dc64cbbc-055f-4f50-b085-8a072fc338ca" providerId="ADAL" clId="{27CFE7BB-388F-4E61-871B-981430DF39F3}" dt="2022-11-24T09:56:59.517" v="34" actId="14100"/>
          <ac:spMkLst>
            <pc:docMk/>
            <pc:sldMk cId="2981958359" sldId="266"/>
            <ac:spMk id="9" creationId="{4D9A89B4-A211-FFA4-07AB-4BCC012AF8FD}"/>
          </ac:spMkLst>
        </pc:spChg>
        <pc:graphicFrameChg chg="add del mod">
          <ac:chgData name="Sue Cromhout" userId="dc64cbbc-055f-4f50-b085-8a072fc338ca" providerId="ADAL" clId="{27CFE7BB-388F-4E61-871B-981430DF39F3}" dt="2022-11-24T09:52:04.611" v="10" actId="478"/>
          <ac:graphicFrameMkLst>
            <pc:docMk/>
            <pc:sldMk cId="2981958359" sldId="266"/>
            <ac:graphicFrameMk id="4" creationId="{27CF3053-9AEB-0170-EAA6-6DD9A91CAE40}"/>
          </ac:graphicFrameMkLst>
        </pc:graphicFrameChg>
        <pc:picChg chg="del">
          <ac:chgData name="Sue Cromhout" userId="dc64cbbc-055f-4f50-b085-8a072fc338ca" providerId="ADAL" clId="{27CFE7BB-388F-4E61-871B-981430DF39F3}" dt="2022-11-24T09:48:35.586" v="8" actId="478"/>
          <ac:picMkLst>
            <pc:docMk/>
            <pc:sldMk cId="2981958359" sldId="266"/>
            <ac:picMk id="5" creationId="{45D2DD7D-8A47-1ADA-4C67-7746227ACEA4}"/>
          </ac:picMkLst>
        </pc:picChg>
        <pc:picChg chg="add mod ord modCrop">
          <ac:chgData name="Sue Cromhout" userId="dc64cbbc-055f-4f50-b085-8a072fc338ca" providerId="ADAL" clId="{27CFE7BB-388F-4E61-871B-981430DF39F3}" dt="2022-11-24T09:57:10.164" v="37" actId="1076"/>
          <ac:picMkLst>
            <pc:docMk/>
            <pc:sldMk cId="2981958359" sldId="266"/>
            <ac:picMk id="8" creationId="{D73BBA9E-50F0-A613-F677-A9D6FDA7A97A}"/>
          </ac:picMkLst>
        </pc:picChg>
      </pc:sldChg>
      <pc:sldChg chg="addSp delSp modSp mod">
        <pc:chgData name="Sue Cromhout" userId="dc64cbbc-055f-4f50-b085-8a072fc338ca" providerId="ADAL" clId="{27CFE7BB-388F-4E61-871B-981430DF39F3}" dt="2022-11-24T10:24:20.192" v="188" actId="167"/>
        <pc:sldMkLst>
          <pc:docMk/>
          <pc:sldMk cId="1148643050" sldId="267"/>
        </pc:sldMkLst>
        <pc:spChg chg="mod">
          <ac:chgData name="Sue Cromhout" userId="dc64cbbc-055f-4f50-b085-8a072fc338ca" providerId="ADAL" clId="{27CFE7BB-388F-4E61-871B-981430DF39F3}" dt="2022-11-24T09:58:53.778" v="38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Sue Cromhout" userId="dc64cbbc-055f-4f50-b085-8a072fc338ca" providerId="ADAL" clId="{27CFE7BB-388F-4E61-871B-981430DF39F3}" dt="2022-11-24T10:19:05.143" v="151" actId="20577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27CFE7BB-388F-4E61-871B-981430DF39F3}" dt="2022-11-24T10:24:20.192" v="188" actId="167"/>
          <ac:picMkLst>
            <pc:docMk/>
            <pc:sldMk cId="1148643050" sldId="267"/>
            <ac:picMk id="4" creationId="{28516E9D-25BD-F218-E92C-EDC17CDECF4F}"/>
          </ac:picMkLst>
        </pc:picChg>
        <pc:picChg chg="del">
          <ac:chgData name="Sue Cromhout" userId="dc64cbbc-055f-4f50-b085-8a072fc338ca" providerId="ADAL" clId="{27CFE7BB-388F-4E61-871B-981430DF39F3}" dt="2022-11-24T10:21:34.892" v="180" actId="478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27CFE7BB-388F-4E61-871B-981430DF39F3}" dt="2022-11-24T10:21:02.105" v="169" actId="20577"/>
        <pc:sldMkLst>
          <pc:docMk/>
          <pc:sldMk cId="3421327502" sldId="270"/>
        </pc:sldMkLst>
        <pc:spChg chg="mod">
          <ac:chgData name="Sue Cromhout" userId="dc64cbbc-055f-4f50-b085-8a072fc338ca" providerId="ADAL" clId="{27CFE7BB-388F-4E61-871B-981430DF39F3}" dt="2022-11-24T10:21:02.105" v="169" actId="20577"/>
          <ac:spMkLst>
            <pc:docMk/>
            <pc:sldMk cId="3421327502" sldId="270"/>
            <ac:spMk id="6" creationId="{02B75B8A-94CD-F441-95F6-1DD882FFEE78}"/>
          </ac:spMkLst>
        </pc:spChg>
      </pc:sldChg>
      <pc:sldChg chg="delSp modSp add mod">
        <pc:chgData name="Sue Cromhout" userId="dc64cbbc-055f-4f50-b085-8a072fc338ca" providerId="ADAL" clId="{27CFE7BB-388F-4E61-871B-981430DF39F3}" dt="2022-11-24T10:24:44.609" v="192" actId="1076"/>
        <pc:sldMkLst>
          <pc:docMk/>
          <pc:sldMk cId="3887012001" sldId="275"/>
        </pc:sldMkLst>
        <pc:spChg chg="mod">
          <ac:chgData name="Sue Cromhout" userId="dc64cbbc-055f-4f50-b085-8a072fc338ca" providerId="ADAL" clId="{27CFE7BB-388F-4E61-871B-981430DF39F3}" dt="2022-11-24T10:24:40.947" v="191" actId="1076"/>
          <ac:spMkLst>
            <pc:docMk/>
            <pc:sldMk cId="3887012001" sldId="275"/>
            <ac:spMk id="2" creationId="{F821BC3C-C630-DA32-CC62-0EF8BBCB59F4}"/>
          </ac:spMkLst>
        </pc:spChg>
        <pc:spChg chg="del">
          <ac:chgData name="Sue Cromhout" userId="dc64cbbc-055f-4f50-b085-8a072fc338ca" providerId="ADAL" clId="{27CFE7BB-388F-4E61-871B-981430DF39F3}" dt="2022-11-24T10:24:35.644" v="189" actId="478"/>
          <ac:spMkLst>
            <pc:docMk/>
            <pc:sldMk cId="3887012001" sldId="275"/>
            <ac:spMk id="4" creationId="{F01E031B-F132-3110-1A91-42F60D76533E}"/>
          </ac:spMkLst>
        </pc:spChg>
        <pc:spChg chg="mod">
          <ac:chgData name="Sue Cromhout" userId="dc64cbbc-055f-4f50-b085-8a072fc338ca" providerId="ADAL" clId="{27CFE7BB-388F-4E61-871B-981430DF39F3}" dt="2022-11-24T10:24:44.609" v="192" actId="1076"/>
          <ac:spMkLst>
            <pc:docMk/>
            <pc:sldMk cId="3887012001" sldId="275"/>
            <ac:spMk id="6" creationId="{02B75B8A-94CD-F441-95F6-1DD882FFEE78}"/>
          </ac:spMkLst>
        </pc:spChg>
      </pc:sldChg>
    </pc:docChg>
  </pc:docChgLst>
  <pc:docChgLst>
    <pc:chgData name="Sue Cromhout" userId="dc64cbbc-055f-4f50-b085-8a072fc338ca" providerId="ADAL" clId="{963C7136-D661-4486-8ADF-53AF201072AD}"/>
    <pc:docChg chg="undo custSel addSld delSld modSld">
      <pc:chgData name="Sue Cromhout" userId="dc64cbbc-055f-4f50-b085-8a072fc338ca" providerId="ADAL" clId="{963C7136-D661-4486-8ADF-53AF201072AD}" dt="2022-11-24T09:37:52.494" v="181" actId="1076"/>
      <pc:docMkLst>
        <pc:docMk/>
      </pc:docMkLst>
      <pc:sldChg chg="modSp mod">
        <pc:chgData name="Sue Cromhout" userId="dc64cbbc-055f-4f50-b085-8a072fc338ca" providerId="ADAL" clId="{963C7136-D661-4486-8ADF-53AF201072AD}" dt="2022-11-24T08:51:10.619" v="2"/>
        <pc:sldMkLst>
          <pc:docMk/>
          <pc:sldMk cId="3282449821" sldId="265"/>
        </pc:sldMkLst>
        <pc:spChg chg="mod">
          <ac:chgData name="Sue Cromhout" userId="dc64cbbc-055f-4f50-b085-8a072fc338ca" providerId="ADAL" clId="{963C7136-D661-4486-8ADF-53AF201072AD}" dt="2022-11-24T08:50:55.081" v="0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963C7136-D661-4486-8ADF-53AF201072AD}" dt="2022-11-24T08:51:10.619" v="2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963C7136-D661-4486-8ADF-53AF201072AD}" dt="2022-11-24T09:19:14.732" v="66" actId="1076"/>
        <pc:sldMkLst>
          <pc:docMk/>
          <pc:sldMk cId="2981958359" sldId="266"/>
        </pc:sldMkLst>
        <pc:spChg chg="mod">
          <ac:chgData name="Sue Cromhout" userId="dc64cbbc-055f-4f50-b085-8a072fc338ca" providerId="ADAL" clId="{963C7136-D661-4486-8ADF-53AF201072AD}" dt="2022-11-24T08:52:04.658" v="4" actId="2057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963C7136-D661-4486-8ADF-53AF201072AD}" dt="2022-11-24T09:19:14.732" v="66" actId="1076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963C7136-D661-4486-8ADF-53AF201072AD}" dt="2022-11-24T09:04:58.966" v="21" actId="167"/>
          <ac:picMkLst>
            <pc:docMk/>
            <pc:sldMk cId="2981958359" sldId="266"/>
            <ac:picMk id="5" creationId="{45D2DD7D-8A47-1ADA-4C67-7746227ACEA4}"/>
          </ac:picMkLst>
        </pc:picChg>
        <pc:picChg chg="del">
          <ac:chgData name="Sue Cromhout" userId="dc64cbbc-055f-4f50-b085-8a072fc338ca" providerId="ADAL" clId="{963C7136-D661-4486-8ADF-53AF201072AD}" dt="2022-11-24T09:04:19.243" v="13" actId="478"/>
          <ac:picMkLst>
            <pc:docMk/>
            <pc:sldMk cId="2981958359" sldId="266"/>
            <ac:picMk id="7" creationId="{A7E1FA60-4BCE-14E0-2C50-20DE70E5C2F4}"/>
          </ac:picMkLst>
        </pc:picChg>
      </pc:sldChg>
      <pc:sldChg chg="addSp delSp modSp add mod">
        <pc:chgData name="Sue Cromhout" userId="dc64cbbc-055f-4f50-b085-8a072fc338ca" providerId="ADAL" clId="{963C7136-D661-4486-8ADF-53AF201072AD}" dt="2022-11-24T09:37:52.494" v="181" actId="1076"/>
        <pc:sldMkLst>
          <pc:docMk/>
          <pc:sldMk cId="1148643050" sldId="267"/>
        </pc:sldMkLst>
        <pc:spChg chg="mod">
          <ac:chgData name="Sue Cromhout" userId="dc64cbbc-055f-4f50-b085-8a072fc338ca" providerId="ADAL" clId="{963C7136-D661-4486-8ADF-53AF201072AD}" dt="2022-11-24T09:20:50.322" v="7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963C7136-D661-4486-8ADF-53AF201072AD}" dt="2022-11-24T09:20:17.061" v="6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963C7136-D661-4486-8ADF-53AF201072AD}" dt="2022-11-24T09:37:52.494" v="181" actId="1076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963C7136-D661-4486-8ADF-53AF201072AD}" dt="2022-11-24T09:35:26.216" v="123" actId="732"/>
          <ac:picMkLst>
            <pc:docMk/>
            <pc:sldMk cId="1148643050" sldId="267"/>
            <ac:picMk id="6" creationId="{599551F0-A58C-3927-14A0-575178304502}"/>
          </ac:picMkLst>
        </pc:picChg>
      </pc:sldChg>
      <pc:sldChg chg="modSp mod">
        <pc:chgData name="Sue Cromhout" userId="dc64cbbc-055f-4f50-b085-8a072fc338ca" providerId="ADAL" clId="{963C7136-D661-4486-8ADF-53AF201072AD}" dt="2022-11-24T09:23:37.379" v="86" actId="1076"/>
        <pc:sldMkLst>
          <pc:docMk/>
          <pc:sldMk cId="3421327502" sldId="270"/>
        </pc:sldMkLst>
        <pc:spChg chg="mod">
          <ac:chgData name="Sue Cromhout" userId="dc64cbbc-055f-4f50-b085-8a072fc338ca" providerId="ADAL" clId="{963C7136-D661-4486-8ADF-53AF201072AD}" dt="2022-11-24T09:23:37.379" v="8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963C7136-D661-4486-8ADF-53AF201072AD}" dt="2022-11-24T09:19:37.864" v="67" actId="2696"/>
        <pc:sldMkLst>
          <pc:docMk/>
          <pc:sldMk cId="2179423265" sldId="275"/>
        </pc:sldMkLst>
      </pc:sldChg>
    </pc:docChg>
  </pc:docChgLst>
  <pc:docChgLst>
    <pc:chgData name="Mel Houseman" userId="7d6e233f-1289-4a6a-9205-ee3f8642932a" providerId="ADAL" clId="{BE124E5A-1069-467D-B006-45604642CDF4}"/>
    <pc:docChg chg="custSel addSld delSld modSld replTag delTag">
      <pc:chgData name="Mel Houseman" userId="7d6e233f-1289-4a6a-9205-ee3f8642932a" providerId="ADAL" clId="{BE124E5A-1069-467D-B006-45604642CDF4}" dt="2022-12-12T18:10:44.291" v="75" actId="14100"/>
      <pc:docMkLst>
        <pc:docMk/>
      </pc:docMkLst>
      <pc:sldChg chg="del replTag delTag">
        <pc:chgData name="Mel Houseman" userId="7d6e233f-1289-4a6a-9205-ee3f8642932a" providerId="ADAL" clId="{BE124E5A-1069-467D-B006-45604642CDF4}" dt="2022-12-12T18:10:28.251" v="52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BE124E5A-1069-467D-B006-45604642CDF4}" dt="2022-12-12T18:10:28.251" v="52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BE124E5A-1069-467D-B006-45604642CDF4}" dt="2022-12-12T18:10:28.251" v="52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BE124E5A-1069-467D-B006-45604642CDF4}" dt="2022-12-12T18:10:28.251" v="52" actId="47"/>
        <pc:sldMkLst>
          <pc:docMk/>
          <pc:sldMk cId="1148643050" sldId="267"/>
        </pc:sldMkLst>
      </pc:sldChg>
      <pc:sldChg chg="delSp modSp mod replTag delTag">
        <pc:chgData name="Mel Houseman" userId="7d6e233f-1289-4a6a-9205-ee3f8642932a" providerId="ADAL" clId="{BE124E5A-1069-467D-B006-45604642CDF4}" dt="2022-12-12T18:10:44.291" v="75" actId="14100"/>
        <pc:sldMkLst>
          <pc:docMk/>
          <pc:sldMk cId="3421327502" sldId="270"/>
        </pc:sldMkLst>
        <pc:spChg chg="mod">
          <ac:chgData name="Mel Houseman" userId="7d6e233f-1289-4a6a-9205-ee3f8642932a" providerId="ADAL" clId="{BE124E5A-1069-467D-B006-45604642CDF4}" dt="2022-12-12T18:10:36.547" v="72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BE124E5A-1069-467D-B006-45604642CDF4}" dt="2022-12-12T18:10:44.291" v="75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BE124E5A-1069-467D-B006-45604642CDF4}" dt="2022-12-12T18:10:40.700" v="74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BE124E5A-1069-467D-B006-45604642CDF4}" dt="2022-12-12T18:09:42.236" v="17" actId="47"/>
        <pc:sldMkLst>
          <pc:docMk/>
          <pc:sldMk cId="4024235504" sldId="273"/>
        </pc:sldMkLst>
      </pc:sldChg>
      <pc:sldChg chg="add replTag delTag">
        <pc:chgData name="Mel Houseman" userId="7d6e233f-1289-4a6a-9205-ee3f8642932a" providerId="ADAL" clId="{BE124E5A-1069-467D-B006-45604642CDF4}" dt="2022-12-12T18:09:40.257" v="12"/>
        <pc:sldMkLst>
          <pc:docMk/>
          <pc:sldMk cId="584974174" sldId="275"/>
        </pc:sldMkLst>
      </pc:sldChg>
      <pc:sldChg chg="add replTag delTag">
        <pc:chgData name="Mel Houseman" userId="7d6e233f-1289-4a6a-9205-ee3f8642932a" providerId="ADAL" clId="{BE124E5A-1069-467D-B006-45604642CDF4}" dt="2022-12-12T18:10:07.736" v="26"/>
        <pc:sldMkLst>
          <pc:docMk/>
          <pc:sldMk cId="4212105569" sldId="284"/>
        </pc:sldMkLst>
      </pc:sldChg>
      <pc:sldChg chg="add replTag delTag">
        <pc:chgData name="Mel Houseman" userId="7d6e233f-1289-4a6a-9205-ee3f8642932a" providerId="ADAL" clId="{BE124E5A-1069-467D-B006-45604642CDF4}" dt="2022-12-12T18:10:07.738" v="28"/>
        <pc:sldMkLst>
          <pc:docMk/>
          <pc:sldMk cId="1428048608" sldId="285"/>
        </pc:sldMkLst>
      </pc:sldChg>
      <pc:sldChg chg="add replTag delTag">
        <pc:chgData name="Mel Houseman" userId="7d6e233f-1289-4a6a-9205-ee3f8642932a" providerId="ADAL" clId="{BE124E5A-1069-467D-B006-45604642CDF4}" dt="2022-12-12T18:10:07.739" v="30"/>
        <pc:sldMkLst>
          <pc:docMk/>
          <pc:sldMk cId="1675202127" sldId="286"/>
        </pc:sldMkLst>
      </pc:sldChg>
      <pc:sldChg chg="modSp add mod replTag delTag">
        <pc:chgData name="Mel Houseman" userId="7d6e233f-1289-4a6a-9205-ee3f8642932a" providerId="ADAL" clId="{BE124E5A-1069-467D-B006-45604642CDF4}" dt="2022-12-12T18:10:17.497" v="41"/>
        <pc:sldMkLst>
          <pc:docMk/>
          <pc:sldMk cId="2245583007" sldId="287"/>
        </pc:sldMkLst>
        <pc:spChg chg="mod">
          <ac:chgData name="Mel Houseman" userId="7d6e233f-1289-4a6a-9205-ee3f8642932a" providerId="ADAL" clId="{BE124E5A-1069-467D-B006-45604642CDF4}" dt="2022-12-12T18:10:15.859" v="39" actId="6549"/>
          <ac:spMkLst>
            <pc:docMk/>
            <pc:sldMk cId="2245583007" sldId="287"/>
            <ac:spMk id="3" creationId="{9D0601AF-E3A6-2143-5F20-1CDCB3AAE455}"/>
          </ac:spMkLst>
        </pc:spChg>
      </pc:sldChg>
    </pc:docChg>
  </pc:docChgLst>
  <pc:docChgLst>
    <pc:chgData name="Sue Cromhout" userId="dc64cbbc-055f-4f50-b085-8a072fc338ca" providerId="ADAL" clId="{B75BD5A4-F35B-40F3-AD5F-61933E483A32}"/>
    <pc:docChg chg="custSel addSld delSld modSld">
      <pc:chgData name="Sue Cromhout" userId="dc64cbbc-055f-4f50-b085-8a072fc338ca" providerId="ADAL" clId="{B75BD5A4-F35B-40F3-AD5F-61933E483A32}" dt="2022-11-24T08:43:23.556" v="111" actId="20577"/>
      <pc:docMkLst>
        <pc:docMk/>
      </pc:docMkLst>
      <pc:sldChg chg="modSp mod">
        <pc:chgData name="Sue Cromhout" userId="dc64cbbc-055f-4f50-b085-8a072fc338ca" providerId="ADAL" clId="{B75BD5A4-F35B-40F3-AD5F-61933E483A32}" dt="2022-11-24T08:23:58.239" v="10"/>
        <pc:sldMkLst>
          <pc:docMk/>
          <pc:sldMk cId="3349779659" sldId="264"/>
        </pc:sldMkLst>
        <pc:spChg chg="mod">
          <ac:chgData name="Sue Cromhout" userId="dc64cbbc-055f-4f50-b085-8a072fc338ca" providerId="ADAL" clId="{B75BD5A4-F35B-40F3-AD5F-61933E483A32}" dt="2022-11-24T08:23:45.757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75BD5A4-F35B-40F3-AD5F-61933E483A32}" dt="2022-11-24T08:23:58.239" v="1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75BD5A4-F35B-40F3-AD5F-61933E483A32}" dt="2022-11-24T08:24:15.238" v="11"/>
        <pc:sldMkLst>
          <pc:docMk/>
          <pc:sldMk cId="3282449821" sldId="265"/>
        </pc:sldMkLst>
        <pc:spChg chg="mod">
          <ac:chgData name="Sue Cromhout" userId="dc64cbbc-055f-4f50-b085-8a072fc338ca" providerId="ADAL" clId="{B75BD5A4-F35B-40F3-AD5F-61933E483A32}" dt="2022-11-24T08:24:15.238" v="11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75BD5A4-F35B-40F3-AD5F-61933E483A32}" dt="2022-11-24T08:36:40.153" v="102" actId="1076"/>
        <pc:sldMkLst>
          <pc:docMk/>
          <pc:sldMk cId="2981958359" sldId="266"/>
        </pc:sldMkLst>
        <pc:spChg chg="mod">
          <ac:chgData name="Sue Cromhout" userId="dc64cbbc-055f-4f50-b085-8a072fc338ca" providerId="ADAL" clId="{B75BD5A4-F35B-40F3-AD5F-61933E483A32}" dt="2022-11-24T08:24:30.390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28:36.595" v="49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5:20.337" v="90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6:40.153" v="102" actId="1076"/>
          <ac:picMkLst>
            <pc:docMk/>
            <pc:sldMk cId="2981958359" sldId="266"/>
            <ac:picMk id="7" creationId="{A7E1FA60-4BCE-14E0-2C50-20DE70E5C2F4}"/>
          </ac:picMkLst>
        </pc:picChg>
      </pc:sldChg>
      <pc:sldChg chg="del">
        <pc:chgData name="Sue Cromhout" userId="dc64cbbc-055f-4f50-b085-8a072fc338ca" providerId="ADAL" clId="{B75BD5A4-F35B-40F3-AD5F-61933E483A32}" dt="2022-11-24T08:32:21.740" v="67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B75BD5A4-F35B-40F3-AD5F-61933E483A32}" dt="2022-11-24T08:32:23.477" v="68" actId="47"/>
        <pc:sldMkLst>
          <pc:docMk/>
          <pc:sldMk cId="280389832" sldId="268"/>
        </pc:sldMkLst>
      </pc:sldChg>
      <pc:sldChg chg="del">
        <pc:chgData name="Sue Cromhout" userId="dc64cbbc-055f-4f50-b085-8a072fc338ca" providerId="ADAL" clId="{B75BD5A4-F35B-40F3-AD5F-61933E483A32}" dt="2022-11-24T08:32:25.107" v="69" actId="47"/>
        <pc:sldMkLst>
          <pc:docMk/>
          <pc:sldMk cId="4003868302" sldId="269"/>
        </pc:sldMkLst>
      </pc:sldChg>
      <pc:sldChg chg="modSp mod">
        <pc:chgData name="Sue Cromhout" userId="dc64cbbc-055f-4f50-b085-8a072fc338ca" providerId="ADAL" clId="{B75BD5A4-F35B-40F3-AD5F-61933E483A32}" dt="2022-11-24T08:43:23.556" v="111" actId="20577"/>
        <pc:sldMkLst>
          <pc:docMk/>
          <pc:sldMk cId="3421327502" sldId="270"/>
        </pc:sldMkLst>
        <pc:spChg chg="mod">
          <ac:chgData name="Sue Cromhout" userId="dc64cbbc-055f-4f50-b085-8a072fc338ca" providerId="ADAL" clId="{B75BD5A4-F35B-40F3-AD5F-61933E483A32}" dt="2022-11-24T08:43:23.556" v="111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75BD5A4-F35B-40F3-AD5F-61933E483A32}" dt="2022-11-24T08:33:35.809" v="89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75BD5A4-F35B-40F3-AD5F-61933E483A32}" dt="2022-11-24T08:33:14.795" v="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75BD5A4-F35B-40F3-AD5F-61933E483A32}" dt="2022-11-24T08:33:16.579" v="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75BD5A4-F35B-40F3-AD5F-61933E483A32}" dt="2022-11-24T08:23:39.881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75BD5A4-F35B-40F3-AD5F-61933E483A32}" dt="2022-11-24T08:23:39.881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">
        <pc:chgData name="Sue Cromhout" userId="dc64cbbc-055f-4f50-b085-8a072fc338ca" providerId="ADAL" clId="{B75BD5A4-F35B-40F3-AD5F-61933E483A32}" dt="2022-11-24T08:39:53.275" v="110" actId="1076"/>
        <pc:sldMkLst>
          <pc:docMk/>
          <pc:sldMk cId="2179423265" sldId="275"/>
        </pc:sldMkLst>
        <pc:spChg chg="del">
          <ac:chgData name="Sue Cromhout" userId="dc64cbbc-055f-4f50-b085-8a072fc338ca" providerId="ADAL" clId="{B75BD5A4-F35B-40F3-AD5F-61933E483A32}" dt="2022-11-24T08:30:48.367" v="58" actId="478"/>
          <ac:spMkLst>
            <pc:docMk/>
            <pc:sldMk cId="2179423265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75BD5A4-F35B-40F3-AD5F-61933E483A32}" dt="2022-11-24T08:39:53.275" v="110" actId="1076"/>
          <ac:spMkLst>
            <pc:docMk/>
            <pc:sldMk cId="2179423265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75BD5A4-F35B-40F3-AD5F-61933E483A32}" dt="2022-11-24T08:38:06.285" v="103" actId="478"/>
          <ac:spMkLst>
            <pc:docMk/>
            <pc:sldMk cId="2179423265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75BD5A4-F35B-40F3-AD5F-61933E483A32}" dt="2022-11-24T08:38:41.604" v="109" actId="732"/>
          <ac:picMkLst>
            <pc:docMk/>
            <pc:sldMk cId="2179423265" sldId="275"/>
            <ac:picMk id="7" creationId="{17CDB193-0F74-F769-6B1F-67F39AA525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1B21E-A549-4B9A-AE73-C723DBCB4913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A0275-A3E8-4B00-848A-36743C78C64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3038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9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8497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l="-1354" t="-126073" r="-24038" b="-22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Problem solving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10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Creatively using digital technologies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804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38788" r="-76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Digital creativity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Creativity is one of the most highly valued traits of the 21st century.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creativity is a rapidly growing field.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Digital creativity is more than the sum of digital + creativity.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5062" r="-170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Digital creativity tools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Text editing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Photo editing app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Calendars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Social media apps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5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Solve problems using digital skills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a program that you often use. Click on the ‘help’ icon and search for a solution to your problem, e.g., How to change a font’. Follow the steps shown.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Note that most programs and apps with a help function are linked to the internet. You should be linked to the internet when using this function.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171</Words>
  <Application>Microsoft Office PowerPoint</Application>
  <PresentationFormat>Widescreen</PresentationFormat>
  <Paragraphs>26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